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19FE"/>
    <a:srgbClr val="0E0CCC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566"/>
    <p:restoredTop sz="95400"/>
  </p:normalViewPr>
  <p:slideViewPr>
    <p:cSldViewPr snapToGrid="0" snapToObjects="1">
      <p:cViewPr varScale="1">
        <p:scale>
          <a:sx n="89" d="100"/>
          <a:sy n="89" d="100"/>
        </p:scale>
        <p:origin x="168" y="4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04123F5-7BD2-524A-A7B5-C5D4284263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0045732B-D3BA-A54D-B2F4-C2486D45B4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08C499D-88B6-E047-B74D-D21F8A635F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EC1D1-E85B-0547-90C1-C1F29FB193BF}" type="datetimeFigureOut">
              <a:rPr kumimoji="1" lang="ja-JP" altLang="en-US" smtClean="0"/>
              <a:t>2021/12/18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F5E2F43-E159-3F42-A813-4A34F1F29F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8642CC3-7897-694B-88AA-86145E68F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C0781-2202-634A-BC7E-59A5421CB5C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88242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A4AEF95-E3D8-104A-B9B3-F21997519E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D261C573-A9BD-5A40-814B-EDF80CBC5B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E6498E9-A71E-5949-8A9C-684FEBA6FB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EC1D1-E85B-0547-90C1-C1F29FB193BF}" type="datetimeFigureOut">
              <a:rPr kumimoji="1" lang="ja-JP" altLang="en-US" smtClean="0"/>
              <a:t>2021/12/18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6D48D2A-9DA3-BE4E-9391-E9597584FB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1258B22-A129-0244-A2D2-C3606F7D4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C0781-2202-634A-BC7E-59A5421CB5C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774611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175BDB00-E4BF-4140-BBA6-DB70023A071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2C6B6240-CB19-B948-9BFC-B3E963F112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5E0D75C-1B5D-3848-9C27-8A02F40F51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EC1D1-E85B-0547-90C1-C1F29FB193BF}" type="datetimeFigureOut">
              <a:rPr kumimoji="1" lang="ja-JP" altLang="en-US" smtClean="0"/>
              <a:t>2021/12/18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D78B588-4591-A348-8F61-09F9C47C7F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702574C-7477-A944-BE7F-767D4912D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C0781-2202-634A-BC7E-59A5421CB5C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81326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B723ABF-DFC5-0D40-A95F-887833E88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EE9BA4E-56CE-314F-894C-B4745963A3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1E086E6-D700-5440-AC46-4A5C1D59F6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EC1D1-E85B-0547-90C1-C1F29FB193BF}" type="datetimeFigureOut">
              <a:rPr kumimoji="1" lang="ja-JP" altLang="en-US" smtClean="0"/>
              <a:t>2021/12/18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B2A79F8-0EE5-4742-A292-CAFCA9B00C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BA2ECBA-D084-3049-9C23-A7190579C6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C0781-2202-634A-BC7E-59A5421CB5C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915317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8D170BA-9C54-B941-92A4-B494D8F8CF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B51E9D6B-B2AC-4D46-9FDE-62C17D4E76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6909AB4-41E4-5A47-98A3-E104DF5BA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EC1D1-E85B-0547-90C1-C1F29FB193BF}" type="datetimeFigureOut">
              <a:rPr kumimoji="1" lang="ja-JP" altLang="en-US" smtClean="0"/>
              <a:t>2021/12/18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1EF662E-69BC-7F4A-BE1A-60B2A944A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F76203D-5DAB-DF40-A4C5-356F74FFA7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C0781-2202-634A-BC7E-59A5421CB5C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79522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52B1B44-331C-EF4E-81C5-EDE07CFAE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78B62B7-83D2-034F-B97A-D9D4703166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B5749C65-E083-F149-ADBA-CE0A465B91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1A950322-C910-C742-A6A2-F2B70DB2AF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EC1D1-E85B-0547-90C1-C1F29FB193BF}" type="datetimeFigureOut">
              <a:rPr kumimoji="1" lang="ja-JP" altLang="en-US" smtClean="0"/>
              <a:t>2021/12/18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C0AF0D5D-CD86-8E4D-9B2F-F01EAB081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C8998C5F-DC92-3F4F-ADC9-1A06F6EA6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C0781-2202-634A-BC7E-59A5421CB5C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920435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2C64F5F-284A-1B42-8DB8-C816B3111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D549D640-316A-0B4F-BA81-809C3B4584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3EDB898E-9659-BC4A-ABE3-21F3E2A756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F30920FC-5167-6D48-93B6-9AC605DC21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39BCBE15-1916-D043-A673-E37FA2EE4FE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37AD74E1-B659-9F4E-AE2A-C57567FBF5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EC1D1-E85B-0547-90C1-C1F29FB193BF}" type="datetimeFigureOut">
              <a:rPr kumimoji="1" lang="ja-JP" altLang="en-US" smtClean="0"/>
              <a:t>2021/12/18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DD6745C4-5103-8549-ADDC-EA2EDC8084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5453BABF-2747-7742-81E5-C09588FE9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C0781-2202-634A-BC7E-59A5421CB5C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787063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F72F361-09A3-844F-BFCA-FD3F12CA9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9E5037EC-4BBA-DD4C-9D95-99A5C509D0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EC1D1-E85B-0547-90C1-C1F29FB193BF}" type="datetimeFigureOut">
              <a:rPr kumimoji="1" lang="ja-JP" altLang="en-US" smtClean="0"/>
              <a:t>2021/12/18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6302A0A3-6AFC-DE4A-AC5B-032199D371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C067805B-542C-7741-BC51-2D4587D4A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C0781-2202-634A-BC7E-59A5421CB5C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93404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F680200C-5A06-4D47-A2B6-F330E52054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EC1D1-E85B-0547-90C1-C1F29FB193BF}" type="datetimeFigureOut">
              <a:rPr kumimoji="1" lang="ja-JP" altLang="en-US" smtClean="0"/>
              <a:t>2021/12/18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D1DF09AF-3517-254A-93EC-DA33DA9F00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ED3D1FE3-22FB-3145-AD1A-68A90833B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C0781-2202-634A-BC7E-59A5421CB5C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840026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64A0CFB-1C92-BC4B-B71A-879C34FFF2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96E4118-1D16-E047-AC98-68B12796B7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4DAB7053-4AFF-5A4A-A69A-22CCB2378E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8D217B69-AFAB-914C-9177-76A47A17C1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EC1D1-E85B-0547-90C1-C1F29FB193BF}" type="datetimeFigureOut">
              <a:rPr kumimoji="1" lang="ja-JP" altLang="en-US" smtClean="0"/>
              <a:t>2021/12/18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C5C09CCA-0458-F844-AC28-3DC8AD0A1F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8A66AF82-68CF-9843-B305-3C4960B88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C0781-2202-634A-BC7E-59A5421CB5C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275222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268D046-4EBE-E74E-A572-8342FBBED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3FAB019A-6076-E14A-9C16-4002E9C2761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264AC272-C756-AC47-90EC-EA3ED68610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60849716-4083-2940-84E6-DAE3F63B29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EC1D1-E85B-0547-90C1-C1F29FB193BF}" type="datetimeFigureOut">
              <a:rPr kumimoji="1" lang="ja-JP" altLang="en-US" smtClean="0"/>
              <a:t>2021/12/18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A3FF40E8-2703-1A4A-9B3B-3DE498D949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58B8E967-FB01-A546-B1C9-528E1FB0A8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C0781-2202-634A-BC7E-59A5421CB5C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015724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7531F129-AEF6-6D4F-92A7-FE087AE130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F3D50C45-0292-3845-9BB5-1C9B1D3702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758B3ED-3459-FB4B-BB09-D550A91AA2B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5EC1D1-E85B-0547-90C1-C1F29FB193BF}" type="datetimeFigureOut">
              <a:rPr kumimoji="1" lang="ja-JP" altLang="en-US" smtClean="0"/>
              <a:t>2021/12/18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8922757-7A73-5C4B-86EC-C0893E8F95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8BA9874-BF3F-1E4D-9CD2-CEA43815CD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EC0781-2202-634A-BC7E-59A5421CB5C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782440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E3FB8138-39BF-0E44-BA03-FCCE7007359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47371" y="1132114"/>
            <a:ext cx="7100714" cy="4564745"/>
          </a:xfrm>
          <a:prstGeom prst="rect">
            <a:avLst/>
          </a:prstGeom>
        </p:spPr>
      </p:pic>
      <p:cxnSp>
        <p:nvCxnSpPr>
          <p:cNvPr id="7" name="直線矢印コネクタ 6">
            <a:extLst>
              <a:ext uri="{FF2B5EF4-FFF2-40B4-BE49-F238E27FC236}">
                <a16:creationId xmlns:a16="http://schemas.microsoft.com/office/drawing/2014/main" id="{6EED1C60-B07E-734F-8D1E-DF1A015A2B1C}"/>
              </a:ext>
            </a:extLst>
          </p:cNvPr>
          <p:cNvCxnSpPr/>
          <p:nvPr/>
        </p:nvCxnSpPr>
        <p:spPr>
          <a:xfrm flipV="1">
            <a:off x="1843313" y="2844801"/>
            <a:ext cx="7184572" cy="986971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矢印コネクタ 7">
            <a:extLst>
              <a:ext uri="{FF2B5EF4-FFF2-40B4-BE49-F238E27FC236}">
                <a16:creationId xmlns:a16="http://schemas.microsoft.com/office/drawing/2014/main" id="{3427E032-7964-C54A-AFA2-C6C1C1308FC0}"/>
              </a:ext>
            </a:extLst>
          </p:cNvPr>
          <p:cNvCxnSpPr>
            <a:cxnSpLocks/>
          </p:cNvCxnSpPr>
          <p:nvPr/>
        </p:nvCxnSpPr>
        <p:spPr>
          <a:xfrm flipV="1">
            <a:off x="5834741" y="1059540"/>
            <a:ext cx="0" cy="4310742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矢印コネクタ 10">
            <a:extLst>
              <a:ext uri="{FF2B5EF4-FFF2-40B4-BE49-F238E27FC236}">
                <a16:creationId xmlns:a16="http://schemas.microsoft.com/office/drawing/2014/main" id="{67387289-9933-B54B-B1B2-A74931F083A9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3634591" y="2716340"/>
            <a:ext cx="4603500" cy="118800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テキスト ボックス 13">
                <a:extLst>
                  <a:ext uri="{FF2B5EF4-FFF2-40B4-BE49-F238E27FC236}">
                    <a16:creationId xmlns:a16="http://schemas.microsoft.com/office/drawing/2014/main" id="{21E41333-47EE-F043-BE70-B0A991BE5870}"/>
                  </a:ext>
                </a:extLst>
              </p:cNvPr>
              <p:cNvSpPr txBox="1"/>
              <p:nvPr/>
            </p:nvSpPr>
            <p:spPr>
              <a:xfrm>
                <a:off x="9010243" y="2613968"/>
                <a:ext cx="42716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kumimoji="1" lang="ja-JP" altLang="en-US" sz="2400"/>
              </a:p>
            </p:txBody>
          </p:sp>
        </mc:Choice>
        <mc:Fallback xmlns="">
          <p:sp>
            <p:nvSpPr>
              <p:cNvPr id="14" name="テキスト ボックス 13">
                <a:extLst>
                  <a:ext uri="{FF2B5EF4-FFF2-40B4-BE49-F238E27FC236}">
                    <a16:creationId xmlns:a16="http://schemas.microsoft.com/office/drawing/2014/main" id="{21E41333-47EE-F043-BE70-B0A991BE58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0243" y="2613968"/>
                <a:ext cx="427168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テキスト ボックス 14">
                <a:extLst>
                  <a:ext uri="{FF2B5EF4-FFF2-40B4-BE49-F238E27FC236}">
                    <a16:creationId xmlns:a16="http://schemas.microsoft.com/office/drawing/2014/main" id="{27990755-B4B7-3743-8985-056FD2C811E5}"/>
                  </a:ext>
                </a:extLst>
              </p:cNvPr>
              <p:cNvSpPr txBox="1"/>
              <p:nvPr/>
            </p:nvSpPr>
            <p:spPr>
              <a:xfrm>
                <a:off x="3354791" y="2267719"/>
                <a:ext cx="44563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kumimoji="1" lang="ja-JP" altLang="en-US" sz="2400"/>
              </a:p>
            </p:txBody>
          </p:sp>
        </mc:Choice>
        <mc:Fallback xmlns="">
          <p:sp>
            <p:nvSpPr>
              <p:cNvPr id="15" name="テキスト ボックス 14">
                <a:extLst>
                  <a:ext uri="{FF2B5EF4-FFF2-40B4-BE49-F238E27FC236}">
                    <a16:creationId xmlns:a16="http://schemas.microsoft.com/office/drawing/2014/main" id="{27990755-B4B7-3743-8985-056FD2C811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4791" y="2267719"/>
                <a:ext cx="445635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テキスト ボックス 15">
                <a:extLst>
                  <a:ext uri="{FF2B5EF4-FFF2-40B4-BE49-F238E27FC236}">
                    <a16:creationId xmlns:a16="http://schemas.microsoft.com/office/drawing/2014/main" id="{EE7AF8F9-0DF4-F949-87EF-4B7EAD857BF5}"/>
                  </a:ext>
                </a:extLst>
              </p:cNvPr>
              <p:cNvSpPr txBox="1"/>
              <p:nvPr/>
            </p:nvSpPr>
            <p:spPr>
              <a:xfrm>
                <a:off x="5611923" y="634162"/>
                <a:ext cx="44961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kumimoji="1" lang="ja-JP" altLang="en-US" sz="2400"/>
              </a:p>
            </p:txBody>
          </p:sp>
        </mc:Choice>
        <mc:Fallback xmlns="">
          <p:sp>
            <p:nvSpPr>
              <p:cNvPr id="16" name="テキスト ボックス 15">
                <a:extLst>
                  <a:ext uri="{FF2B5EF4-FFF2-40B4-BE49-F238E27FC236}">
                    <a16:creationId xmlns:a16="http://schemas.microsoft.com/office/drawing/2014/main" id="{EE7AF8F9-0DF4-F949-87EF-4B7EAD857B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1923" y="634162"/>
                <a:ext cx="449610" cy="461665"/>
              </a:xfrm>
              <a:prstGeom prst="rect">
                <a:avLst/>
              </a:prstGeom>
              <a:blipFill>
                <a:blip r:embed="rId5"/>
                <a:stretch>
                  <a:fillRect b="-540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円/楕円 16">
            <a:extLst>
              <a:ext uri="{FF2B5EF4-FFF2-40B4-BE49-F238E27FC236}">
                <a16:creationId xmlns:a16="http://schemas.microsoft.com/office/drawing/2014/main" id="{B940CEA2-77D1-F243-B8EF-FF20F819A262}"/>
              </a:ext>
            </a:extLst>
          </p:cNvPr>
          <p:cNvSpPr/>
          <p:nvPr/>
        </p:nvSpPr>
        <p:spPr>
          <a:xfrm rot="21179275">
            <a:off x="3911734" y="2102004"/>
            <a:ext cx="917780" cy="2714172"/>
          </a:xfrm>
          <a:prstGeom prst="ellipse">
            <a:avLst/>
          </a:prstGeom>
          <a:noFill/>
          <a:ln w="25400">
            <a:solidFill>
              <a:srgbClr val="000000">
                <a:alpha val="50196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円/楕円 17">
            <a:extLst>
              <a:ext uri="{FF2B5EF4-FFF2-40B4-BE49-F238E27FC236}">
                <a16:creationId xmlns:a16="http://schemas.microsoft.com/office/drawing/2014/main" id="{ACF73347-B9A4-5145-8D3F-E38AB9C44E92}"/>
              </a:ext>
            </a:extLst>
          </p:cNvPr>
          <p:cNvSpPr>
            <a:spLocks noChangeAspect="1"/>
          </p:cNvSpPr>
          <p:nvPr/>
        </p:nvSpPr>
        <p:spPr>
          <a:xfrm rot="21179275">
            <a:off x="6793887" y="1954121"/>
            <a:ext cx="791258" cy="2340000"/>
          </a:xfrm>
          <a:prstGeom prst="ellipse">
            <a:avLst/>
          </a:prstGeom>
          <a:noFill/>
          <a:ln w="25400">
            <a:solidFill>
              <a:srgbClr val="000000">
                <a:alpha val="50196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0" name="直線コネクタ 19">
            <a:extLst>
              <a:ext uri="{FF2B5EF4-FFF2-40B4-BE49-F238E27FC236}">
                <a16:creationId xmlns:a16="http://schemas.microsoft.com/office/drawing/2014/main" id="{86E94756-0D24-C147-9EAF-12DF88BFC817}"/>
              </a:ext>
            </a:extLst>
          </p:cNvPr>
          <p:cNvCxnSpPr>
            <a:cxnSpLocks/>
          </p:cNvCxnSpPr>
          <p:nvPr/>
        </p:nvCxnSpPr>
        <p:spPr>
          <a:xfrm flipV="1">
            <a:off x="5834741" y="2716340"/>
            <a:ext cx="948290" cy="594000"/>
          </a:xfrm>
          <a:prstGeom prst="line">
            <a:avLst/>
          </a:prstGeom>
          <a:ln w="25400">
            <a:solidFill>
              <a:srgbClr val="0419FE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コネクタ 21">
            <a:extLst>
              <a:ext uri="{FF2B5EF4-FFF2-40B4-BE49-F238E27FC236}">
                <a16:creationId xmlns:a16="http://schemas.microsoft.com/office/drawing/2014/main" id="{63DD827B-0AA1-0545-A1B9-31A8B8C32DEB}"/>
              </a:ext>
            </a:extLst>
          </p:cNvPr>
          <p:cNvCxnSpPr>
            <a:cxnSpLocks/>
          </p:cNvCxnSpPr>
          <p:nvPr/>
        </p:nvCxnSpPr>
        <p:spPr>
          <a:xfrm flipH="1" flipV="1">
            <a:off x="6783031" y="2716340"/>
            <a:ext cx="406486" cy="407782"/>
          </a:xfrm>
          <a:prstGeom prst="line">
            <a:avLst/>
          </a:prstGeom>
          <a:ln w="25400">
            <a:solidFill>
              <a:srgbClr val="0419FE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コネクタ 24">
            <a:extLst>
              <a:ext uri="{FF2B5EF4-FFF2-40B4-BE49-F238E27FC236}">
                <a16:creationId xmlns:a16="http://schemas.microsoft.com/office/drawing/2014/main" id="{9D285B9C-E863-DA43-834B-1BFA464628A0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7185956" y="3127065"/>
            <a:ext cx="396000" cy="101210"/>
          </a:xfrm>
          <a:prstGeom prst="line">
            <a:avLst/>
          </a:prstGeom>
          <a:ln w="25400">
            <a:solidFill>
              <a:srgbClr val="0419FE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テキスト ボックス 32">
                <a:extLst>
                  <a:ext uri="{FF2B5EF4-FFF2-40B4-BE49-F238E27FC236}">
                    <a16:creationId xmlns:a16="http://schemas.microsoft.com/office/drawing/2014/main" id="{64A45085-F6CA-1B49-9949-8C5A36E26590}"/>
                  </a:ext>
                </a:extLst>
              </p:cNvPr>
              <p:cNvSpPr txBox="1"/>
              <p:nvPr/>
            </p:nvSpPr>
            <p:spPr>
              <a:xfrm>
                <a:off x="7077345" y="2541762"/>
                <a:ext cx="43864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ja-JP" altLang="en-US" sz="2000" i="1" smtClean="0">
                          <a:solidFill>
                            <a:srgbClr val="0E0CCC"/>
                          </a:solidFill>
                          <a:latin typeface="Cambria Math" panose="02040503050406030204" pitchFamily="18" charset="0"/>
                        </a:rPr>
                        <m:t>𝜙</m:t>
                      </m:r>
                    </m:oMath>
                  </m:oMathPara>
                </a14:m>
                <a:endParaRPr kumimoji="1" lang="ja-JP" altLang="en-US" sz="2000">
                  <a:solidFill>
                    <a:srgbClr val="0E0CCC"/>
                  </a:solidFill>
                </a:endParaRPr>
              </a:p>
            </p:txBody>
          </p:sp>
        </mc:Choice>
        <mc:Fallback xmlns="">
          <p:sp>
            <p:nvSpPr>
              <p:cNvPr id="33" name="テキスト ボックス 32">
                <a:extLst>
                  <a:ext uri="{FF2B5EF4-FFF2-40B4-BE49-F238E27FC236}">
                    <a16:creationId xmlns:a16="http://schemas.microsoft.com/office/drawing/2014/main" id="{64A45085-F6CA-1B49-9949-8C5A36E265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7345" y="2541762"/>
                <a:ext cx="438646" cy="400110"/>
              </a:xfrm>
              <a:prstGeom prst="rect">
                <a:avLst/>
              </a:prstGeom>
              <a:blipFill>
                <a:blip r:embed="rId6"/>
                <a:stretch>
                  <a:fillRect b="-1212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テキスト ボックス 33">
                <a:extLst>
                  <a:ext uri="{FF2B5EF4-FFF2-40B4-BE49-F238E27FC236}">
                    <a16:creationId xmlns:a16="http://schemas.microsoft.com/office/drawing/2014/main" id="{DCD812FD-2BE5-E94B-B162-4BD49A483067}"/>
                  </a:ext>
                </a:extLst>
              </p:cNvPr>
              <p:cNvSpPr txBox="1"/>
              <p:nvPr/>
            </p:nvSpPr>
            <p:spPr>
              <a:xfrm>
                <a:off x="6307667" y="2863155"/>
                <a:ext cx="41017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ja-JP" altLang="en-US" sz="2000" i="1" smtClean="0">
                          <a:solidFill>
                            <a:srgbClr val="0E0CCC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kumimoji="1" lang="ja-JP" altLang="en-US" sz="2000">
                  <a:solidFill>
                    <a:srgbClr val="0E0CCC"/>
                  </a:solidFill>
                </a:endParaRPr>
              </a:p>
            </p:txBody>
          </p:sp>
        </mc:Choice>
        <mc:Fallback xmlns="">
          <p:sp>
            <p:nvSpPr>
              <p:cNvPr id="34" name="テキスト ボックス 33">
                <a:extLst>
                  <a:ext uri="{FF2B5EF4-FFF2-40B4-BE49-F238E27FC236}">
                    <a16:creationId xmlns:a16="http://schemas.microsoft.com/office/drawing/2014/main" id="{DCD812FD-2BE5-E94B-B162-4BD49A4830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7667" y="2863155"/>
                <a:ext cx="410176" cy="400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円弧 34">
            <a:extLst>
              <a:ext uri="{FF2B5EF4-FFF2-40B4-BE49-F238E27FC236}">
                <a16:creationId xmlns:a16="http://schemas.microsoft.com/office/drawing/2014/main" id="{8CC3B917-80AF-6C4B-9A15-53195AC85D89}"/>
              </a:ext>
            </a:extLst>
          </p:cNvPr>
          <p:cNvSpPr/>
          <p:nvPr/>
        </p:nvSpPr>
        <p:spPr>
          <a:xfrm>
            <a:off x="6768517" y="2867136"/>
            <a:ext cx="554064" cy="527241"/>
          </a:xfrm>
          <a:prstGeom prst="arc">
            <a:avLst>
              <a:gd name="adj1" fmla="val 15197177"/>
              <a:gd name="adj2" fmla="val 0"/>
            </a:avLst>
          </a:prstGeom>
          <a:ln>
            <a:solidFill>
              <a:srgbClr val="0419FE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円弧 35">
            <a:extLst>
              <a:ext uri="{FF2B5EF4-FFF2-40B4-BE49-F238E27FC236}">
                <a16:creationId xmlns:a16="http://schemas.microsoft.com/office/drawing/2014/main" id="{30FA68DD-F1F6-F345-A5ED-DA54B119CE8D}"/>
              </a:ext>
            </a:extLst>
          </p:cNvPr>
          <p:cNvSpPr/>
          <p:nvPr/>
        </p:nvSpPr>
        <p:spPr>
          <a:xfrm>
            <a:off x="5804394" y="2931849"/>
            <a:ext cx="554064" cy="527241"/>
          </a:xfrm>
          <a:prstGeom prst="arc">
            <a:avLst>
              <a:gd name="adj1" fmla="val 19046902"/>
              <a:gd name="adj2" fmla="val 0"/>
            </a:avLst>
          </a:prstGeom>
          <a:ln>
            <a:solidFill>
              <a:srgbClr val="0419FE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7" name="直線矢印コネクタ 36">
            <a:extLst>
              <a:ext uri="{FF2B5EF4-FFF2-40B4-BE49-F238E27FC236}">
                <a16:creationId xmlns:a16="http://schemas.microsoft.com/office/drawing/2014/main" id="{AA52D453-C3FA-2B4A-860E-DD288716DC3E}"/>
              </a:ext>
            </a:extLst>
          </p:cNvPr>
          <p:cNvCxnSpPr>
            <a:cxnSpLocks/>
          </p:cNvCxnSpPr>
          <p:nvPr/>
        </p:nvCxnSpPr>
        <p:spPr>
          <a:xfrm flipV="1">
            <a:off x="5834741" y="1611086"/>
            <a:ext cx="0" cy="1666693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矢印コネクタ 39">
            <a:extLst>
              <a:ext uri="{FF2B5EF4-FFF2-40B4-BE49-F238E27FC236}">
                <a16:creationId xmlns:a16="http://schemas.microsoft.com/office/drawing/2014/main" id="{12E8C144-A3EB-4641-84BE-C17EB2F694F6}"/>
              </a:ext>
            </a:extLst>
          </p:cNvPr>
          <p:cNvCxnSpPr>
            <a:cxnSpLocks/>
          </p:cNvCxnSpPr>
          <p:nvPr/>
        </p:nvCxnSpPr>
        <p:spPr>
          <a:xfrm flipV="1">
            <a:off x="5818907" y="2920231"/>
            <a:ext cx="2681342" cy="361390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テキスト ボックス 44">
                <a:extLst>
                  <a:ext uri="{FF2B5EF4-FFF2-40B4-BE49-F238E27FC236}">
                    <a16:creationId xmlns:a16="http://schemas.microsoft.com/office/drawing/2014/main" id="{A0202C01-7DE9-BC44-84AF-4552AEEF6B91}"/>
                  </a:ext>
                </a:extLst>
              </p:cNvPr>
              <p:cNvSpPr txBox="1"/>
              <p:nvPr/>
            </p:nvSpPr>
            <p:spPr>
              <a:xfrm>
                <a:off x="5818907" y="1359782"/>
                <a:ext cx="8069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ja-JP" alt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kumimoji="1" lang="en-US" altLang="ja-JP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kumimoji="1" lang="ja-JP" altLang="en-US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5" name="テキスト ボックス 44">
                <a:extLst>
                  <a:ext uri="{FF2B5EF4-FFF2-40B4-BE49-F238E27FC236}">
                    <a16:creationId xmlns:a16="http://schemas.microsoft.com/office/drawing/2014/main" id="{A0202C01-7DE9-BC44-84AF-4552AEEF6B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8907" y="1359782"/>
                <a:ext cx="806952" cy="369332"/>
              </a:xfrm>
              <a:prstGeom prst="rect">
                <a:avLst/>
              </a:prstGeom>
              <a:blipFill>
                <a:blip r:embed="rId8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テキスト ボックス 45">
                <a:extLst>
                  <a:ext uri="{FF2B5EF4-FFF2-40B4-BE49-F238E27FC236}">
                    <a16:creationId xmlns:a16="http://schemas.microsoft.com/office/drawing/2014/main" id="{A8525DF9-0859-A744-B65F-2403C9D9DB0A}"/>
                  </a:ext>
                </a:extLst>
              </p:cNvPr>
              <p:cNvSpPr txBox="1"/>
              <p:nvPr/>
            </p:nvSpPr>
            <p:spPr>
              <a:xfrm>
                <a:off x="8089612" y="2513184"/>
                <a:ext cx="8742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ja-JP" alt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kumimoji="1" lang="en-US" altLang="ja-JP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kumimoji="1" lang="ja-JP" altLang="en-US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6" name="テキスト ボックス 45">
                <a:extLst>
                  <a:ext uri="{FF2B5EF4-FFF2-40B4-BE49-F238E27FC236}">
                    <a16:creationId xmlns:a16="http://schemas.microsoft.com/office/drawing/2014/main" id="{A8525DF9-0859-A744-B65F-2403C9D9DB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9612" y="2513184"/>
                <a:ext cx="874278" cy="369332"/>
              </a:xfrm>
              <a:prstGeom prst="rect">
                <a:avLst/>
              </a:prstGeom>
              <a:blipFill>
                <a:blip r:embed="rId9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直線矢印コネクタ 46">
            <a:extLst>
              <a:ext uri="{FF2B5EF4-FFF2-40B4-BE49-F238E27FC236}">
                <a16:creationId xmlns:a16="http://schemas.microsoft.com/office/drawing/2014/main" id="{3E65BCEC-95C2-8C47-98D5-FA7D0404E754}"/>
              </a:ext>
            </a:extLst>
          </p:cNvPr>
          <p:cNvCxnSpPr>
            <a:cxnSpLocks/>
          </p:cNvCxnSpPr>
          <p:nvPr/>
        </p:nvCxnSpPr>
        <p:spPr>
          <a:xfrm flipV="1">
            <a:off x="5834740" y="1839786"/>
            <a:ext cx="1496752" cy="1441585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テキスト ボックス 50">
                <a:extLst>
                  <a:ext uri="{FF2B5EF4-FFF2-40B4-BE49-F238E27FC236}">
                    <a16:creationId xmlns:a16="http://schemas.microsoft.com/office/drawing/2014/main" id="{1AB6D95F-0047-9745-938A-4B27FA7BFBE3}"/>
                  </a:ext>
                </a:extLst>
              </p:cNvPr>
              <p:cNvSpPr txBox="1"/>
              <p:nvPr/>
            </p:nvSpPr>
            <p:spPr>
              <a:xfrm>
                <a:off x="7214224" y="1388620"/>
                <a:ext cx="8069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ja-JP" alt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kumimoji="1" lang="en-US" altLang="ja-JP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kumimoji="1" lang="ja-JP" altLang="en-US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1" name="テキスト ボックス 50">
                <a:extLst>
                  <a:ext uri="{FF2B5EF4-FFF2-40B4-BE49-F238E27FC236}">
                    <a16:creationId xmlns:a16="http://schemas.microsoft.com/office/drawing/2014/main" id="{1AB6D95F-0047-9745-938A-4B27FA7BFB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4224" y="1388620"/>
                <a:ext cx="806952" cy="369332"/>
              </a:xfrm>
              <a:prstGeom prst="rect">
                <a:avLst/>
              </a:prstGeom>
              <a:blipFill>
                <a:blip r:embed="rId10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直線矢印コネクタ 52">
            <a:extLst>
              <a:ext uri="{FF2B5EF4-FFF2-40B4-BE49-F238E27FC236}">
                <a16:creationId xmlns:a16="http://schemas.microsoft.com/office/drawing/2014/main" id="{14AAB863-74DE-364D-8EE2-DC442E2A8B10}"/>
              </a:ext>
            </a:extLst>
          </p:cNvPr>
          <p:cNvCxnSpPr>
            <a:cxnSpLocks/>
            <a:endCxn id="18" idx="4"/>
          </p:cNvCxnSpPr>
          <p:nvPr/>
        </p:nvCxnSpPr>
        <p:spPr>
          <a:xfrm>
            <a:off x="7171100" y="3130648"/>
            <a:ext cx="161248" cy="1154722"/>
          </a:xfrm>
          <a:prstGeom prst="straightConnector1">
            <a:avLst/>
          </a:prstGeom>
          <a:ln w="25400">
            <a:solidFill>
              <a:srgbClr val="0419FE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テキスト ボックス 58">
                <a:extLst>
                  <a:ext uri="{FF2B5EF4-FFF2-40B4-BE49-F238E27FC236}">
                    <a16:creationId xmlns:a16="http://schemas.microsoft.com/office/drawing/2014/main" id="{9109887E-3C8F-C446-8C31-3FF2854D964F}"/>
                  </a:ext>
                </a:extLst>
              </p:cNvPr>
              <p:cNvSpPr txBox="1"/>
              <p:nvPr/>
            </p:nvSpPr>
            <p:spPr>
              <a:xfrm>
                <a:off x="7203272" y="3725752"/>
                <a:ext cx="42941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000" b="0" i="1" smtClean="0">
                          <a:solidFill>
                            <a:srgbClr val="0E0CCC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kumimoji="1" lang="ja-JP" altLang="en-US" sz="2000">
                  <a:solidFill>
                    <a:srgbClr val="0E0CCC"/>
                  </a:solidFill>
                </a:endParaRPr>
              </a:p>
            </p:txBody>
          </p:sp>
        </mc:Choice>
        <mc:Fallback xmlns="">
          <p:sp>
            <p:nvSpPr>
              <p:cNvPr id="59" name="テキスト ボックス 58">
                <a:extLst>
                  <a:ext uri="{FF2B5EF4-FFF2-40B4-BE49-F238E27FC236}">
                    <a16:creationId xmlns:a16="http://schemas.microsoft.com/office/drawing/2014/main" id="{9109887E-3C8F-C446-8C31-3FF2854D96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3272" y="3725752"/>
                <a:ext cx="429412" cy="4001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954705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 descr="page26image2845346288">
            <a:extLst>
              <a:ext uri="{FF2B5EF4-FFF2-40B4-BE49-F238E27FC236}">
                <a16:creationId xmlns:a16="http://schemas.microsoft.com/office/drawing/2014/main" id="{7FA0305B-68F1-3F4E-AA87-65179A9655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943" y="362856"/>
            <a:ext cx="8011886" cy="5437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80591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age41image2847664784">
            <a:extLst>
              <a:ext uri="{FF2B5EF4-FFF2-40B4-BE49-F238E27FC236}">
                <a16:creationId xmlns:a16="http://schemas.microsoft.com/office/drawing/2014/main" id="{86F2A2F9-4B97-104A-8E67-ABB6D3C1B1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9372600" cy="5881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96817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 descr="page60image34640">
            <a:extLst>
              <a:ext uri="{FF2B5EF4-FFF2-40B4-BE49-F238E27FC236}">
                <a16:creationId xmlns:a16="http://schemas.microsoft.com/office/drawing/2014/main" id="{AACBCBDA-64B8-B443-829F-30C2DA7AE7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713" y="642937"/>
            <a:ext cx="24638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 descr="page222image3506176">
            <a:extLst>
              <a:ext uri="{FF2B5EF4-FFF2-40B4-BE49-F238E27FC236}">
                <a16:creationId xmlns:a16="http://schemas.microsoft.com/office/drawing/2014/main" id="{B8476A38-A0EF-584D-A2D5-3DB2AE3DD8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9450" y="1957387"/>
            <a:ext cx="1663700" cy="194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60863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B0369247-F9F0-7A4E-8F9F-99F222EA5D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071" r="12500"/>
          <a:stretch/>
        </p:blipFill>
        <p:spPr>
          <a:xfrm rot="5400000">
            <a:off x="2652250" y="-442450"/>
            <a:ext cx="6858002" cy="7742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3112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9" name="Picture 1" descr="page30image1676977456">
            <a:extLst>
              <a:ext uri="{FF2B5EF4-FFF2-40B4-BE49-F238E27FC236}">
                <a16:creationId xmlns:a16="http://schemas.microsoft.com/office/drawing/2014/main" id="{E7B54AE7-092A-E246-8A0B-B245BCBBCE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7532914" cy="4737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page33image4025140592">
            <a:extLst>
              <a:ext uri="{FF2B5EF4-FFF2-40B4-BE49-F238E27FC236}">
                <a16:creationId xmlns:a16="http://schemas.microsoft.com/office/drawing/2014/main" id="{C3096622-DCC4-284A-90AC-97CB77891C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915400" cy="857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page33image4025141024">
            <a:extLst>
              <a:ext uri="{FF2B5EF4-FFF2-40B4-BE49-F238E27FC236}">
                <a16:creationId xmlns:a16="http://schemas.microsoft.com/office/drawing/2014/main" id="{EF359122-6F2B-2047-861B-EEE0479210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85800" cy="139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23754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age23image4024170208">
            <a:extLst>
              <a:ext uri="{FF2B5EF4-FFF2-40B4-BE49-F238E27FC236}">
                <a16:creationId xmlns:a16="http://schemas.microsoft.com/office/drawing/2014/main" id="{762B7380-E7AE-9D4D-9EF9-8A8323E974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8788" y="0"/>
            <a:ext cx="713232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6DFF41A9-7292-004D-A30F-23708B41C7AB}"/>
              </a:ext>
            </a:extLst>
          </p:cNvPr>
          <p:cNvSpPr/>
          <p:nvPr/>
        </p:nvSpPr>
        <p:spPr>
          <a:xfrm>
            <a:off x="1749808" y="118077"/>
            <a:ext cx="657225" cy="4644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C99FB6A1-2856-E34C-BC54-18865A847159}"/>
              </a:ext>
            </a:extLst>
          </p:cNvPr>
          <p:cNvSpPr/>
          <p:nvPr/>
        </p:nvSpPr>
        <p:spPr>
          <a:xfrm>
            <a:off x="1723532" y="3465612"/>
            <a:ext cx="657225" cy="45077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A03E8734-EEC4-AB46-AAAB-746E9A6016FF}"/>
              </a:ext>
            </a:extLst>
          </p:cNvPr>
          <p:cNvSpPr/>
          <p:nvPr/>
        </p:nvSpPr>
        <p:spPr>
          <a:xfrm>
            <a:off x="8224157" y="3034453"/>
            <a:ext cx="657225" cy="44889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AE13A8FE-964D-094C-959A-9B0412758346}"/>
              </a:ext>
            </a:extLst>
          </p:cNvPr>
          <p:cNvSpPr/>
          <p:nvPr/>
        </p:nvSpPr>
        <p:spPr>
          <a:xfrm>
            <a:off x="8208391" y="6326659"/>
            <a:ext cx="657225" cy="49371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50" name="Picture 2" descr="page26image3984170016">
            <a:extLst>
              <a:ext uri="{FF2B5EF4-FFF2-40B4-BE49-F238E27FC236}">
                <a16:creationId xmlns:a16="http://schemas.microsoft.com/office/drawing/2014/main" id="{D04BD1C3-2F82-1B42-A6C3-C539F23A7C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4332" y="403828"/>
            <a:ext cx="4915684" cy="3633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41820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7" name="Picture 1" descr="page33image4022528096">
            <a:extLst>
              <a:ext uri="{FF2B5EF4-FFF2-40B4-BE49-F238E27FC236}">
                <a16:creationId xmlns:a16="http://schemas.microsoft.com/office/drawing/2014/main" id="{B486C445-37A9-E64B-8746-A2FB52C718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2388" y="209255"/>
            <a:ext cx="6374675" cy="6129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47200ACF-DFD3-F446-A877-43D1483FFD69}"/>
              </a:ext>
            </a:extLst>
          </p:cNvPr>
          <p:cNvSpPr/>
          <p:nvPr/>
        </p:nvSpPr>
        <p:spPr>
          <a:xfrm>
            <a:off x="4349318" y="1032478"/>
            <a:ext cx="170431" cy="20849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8CF023FD-D158-E842-BEFC-FCFDC6F27FCF}"/>
              </a:ext>
            </a:extLst>
          </p:cNvPr>
          <p:cNvSpPr/>
          <p:nvPr/>
        </p:nvSpPr>
        <p:spPr>
          <a:xfrm>
            <a:off x="4349317" y="4006455"/>
            <a:ext cx="170431" cy="20849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9956F652-790D-7648-81E5-63414902B3D0}"/>
              </a:ext>
            </a:extLst>
          </p:cNvPr>
          <p:cNvSpPr/>
          <p:nvPr/>
        </p:nvSpPr>
        <p:spPr>
          <a:xfrm>
            <a:off x="7414734" y="5360637"/>
            <a:ext cx="170431" cy="20849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286E02BC-FD24-C74B-8A07-BE7DE56EB06B}"/>
              </a:ext>
            </a:extLst>
          </p:cNvPr>
          <p:cNvSpPr/>
          <p:nvPr/>
        </p:nvSpPr>
        <p:spPr>
          <a:xfrm>
            <a:off x="7414733" y="2377950"/>
            <a:ext cx="170431" cy="20849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8E561D4F-2F7C-204C-9418-748D223013D6}"/>
              </a:ext>
            </a:extLst>
          </p:cNvPr>
          <p:cNvSpPr txBox="1"/>
          <p:nvPr/>
        </p:nvSpPr>
        <p:spPr>
          <a:xfrm>
            <a:off x="3886433" y="535384"/>
            <a:ext cx="10961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400" b="1" dirty="0">
                <a:solidFill>
                  <a:srgbClr val="FF0000"/>
                </a:solidFill>
                <a:latin typeface="Noto Sans PhagsPa" panose="020B0502040504020204" pitchFamily="34" charset="-128"/>
                <a:ea typeface="Noto Sans PhagsPa" panose="020B0502040504020204" pitchFamily="34" charset="-128"/>
                <a:cs typeface="Noto Sans PhagsPa" panose="020B0502040504020204" pitchFamily="34" charset="-128"/>
              </a:rPr>
              <a:t>Chip1</a:t>
            </a:r>
          </a:p>
          <a:p>
            <a:pPr algn="ctr"/>
            <a:r>
              <a:rPr lang="en-US" altLang="ja-JP" sz="1400" b="1" dirty="0">
                <a:solidFill>
                  <a:srgbClr val="FF0000"/>
                </a:solidFill>
                <a:latin typeface="Noto Sans PhagsPa" panose="020B0502040504020204" pitchFamily="34" charset="-128"/>
                <a:ea typeface="Noto Sans PhagsPa" panose="020B0502040504020204" pitchFamily="34" charset="-128"/>
                <a:cs typeface="Noto Sans PhagsPa" panose="020B0502040504020204" pitchFamily="34" charset="-128"/>
              </a:rPr>
              <a:t>VDDA prove</a:t>
            </a:r>
            <a:endParaRPr kumimoji="1" lang="ja-JP" altLang="en-US" sz="1400" b="1">
              <a:solidFill>
                <a:srgbClr val="FF0000"/>
              </a:solidFill>
              <a:latin typeface="Noto Sans PhagsPa" panose="020B0502040504020204" pitchFamily="34" charset="-128"/>
              <a:ea typeface="Noto Sans PhagsPa" panose="020B0502040504020204" pitchFamily="34" charset="-128"/>
              <a:cs typeface="Noto Sans PhagsPa" panose="020B0502040504020204" pitchFamily="34" charset="-128"/>
            </a:endParaRP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14969607-8F4D-7748-B397-49A1275C530F}"/>
              </a:ext>
            </a:extLst>
          </p:cNvPr>
          <p:cNvSpPr txBox="1"/>
          <p:nvPr/>
        </p:nvSpPr>
        <p:spPr>
          <a:xfrm>
            <a:off x="3886433" y="4214948"/>
            <a:ext cx="10961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400" b="1" dirty="0">
                <a:solidFill>
                  <a:srgbClr val="FF0000"/>
                </a:solidFill>
                <a:latin typeface="Noto Sans PhagsPa" panose="020B0502040504020204" pitchFamily="34" charset="-128"/>
                <a:ea typeface="Noto Sans PhagsPa" panose="020B0502040504020204" pitchFamily="34" charset="-128"/>
                <a:cs typeface="Noto Sans PhagsPa" panose="020B0502040504020204" pitchFamily="34" charset="-128"/>
              </a:rPr>
              <a:t>Chip2</a:t>
            </a:r>
          </a:p>
          <a:p>
            <a:pPr algn="ctr"/>
            <a:r>
              <a:rPr lang="en-US" altLang="ja-JP" sz="1400" b="1" dirty="0">
                <a:solidFill>
                  <a:srgbClr val="FF0000"/>
                </a:solidFill>
                <a:latin typeface="Noto Sans PhagsPa" panose="020B0502040504020204" pitchFamily="34" charset="-128"/>
                <a:ea typeface="Noto Sans PhagsPa" panose="020B0502040504020204" pitchFamily="34" charset="-128"/>
                <a:cs typeface="Noto Sans PhagsPa" panose="020B0502040504020204" pitchFamily="34" charset="-128"/>
              </a:rPr>
              <a:t>VDDA prove</a:t>
            </a:r>
            <a:endParaRPr kumimoji="1" lang="ja-JP" altLang="en-US" sz="1400" b="1">
              <a:solidFill>
                <a:srgbClr val="FF0000"/>
              </a:solidFill>
              <a:latin typeface="Noto Sans PhagsPa" panose="020B0502040504020204" pitchFamily="34" charset="-128"/>
              <a:ea typeface="Noto Sans PhagsPa" panose="020B0502040504020204" pitchFamily="34" charset="-128"/>
              <a:cs typeface="Noto Sans PhagsPa" panose="020B0502040504020204" pitchFamily="34" charset="-128"/>
            </a:endParaRP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C2FCD19C-C8CE-9B49-AE83-29AE1E207D64}"/>
              </a:ext>
            </a:extLst>
          </p:cNvPr>
          <p:cNvSpPr txBox="1"/>
          <p:nvPr/>
        </p:nvSpPr>
        <p:spPr>
          <a:xfrm>
            <a:off x="6951848" y="5569130"/>
            <a:ext cx="10961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400" b="1" dirty="0">
                <a:solidFill>
                  <a:srgbClr val="FF0000"/>
                </a:solidFill>
                <a:latin typeface="Noto Sans PhagsPa" panose="020B0502040504020204" pitchFamily="34" charset="-128"/>
                <a:ea typeface="Noto Sans PhagsPa" panose="020B0502040504020204" pitchFamily="34" charset="-128"/>
                <a:cs typeface="Noto Sans PhagsPa" panose="020B0502040504020204" pitchFamily="34" charset="-128"/>
              </a:rPr>
              <a:t>Chip3</a:t>
            </a:r>
          </a:p>
          <a:p>
            <a:pPr algn="ctr"/>
            <a:r>
              <a:rPr lang="en-US" altLang="ja-JP" sz="1400" b="1" dirty="0">
                <a:solidFill>
                  <a:srgbClr val="FF0000"/>
                </a:solidFill>
                <a:latin typeface="Noto Sans PhagsPa" panose="020B0502040504020204" pitchFamily="34" charset="-128"/>
                <a:ea typeface="Noto Sans PhagsPa" panose="020B0502040504020204" pitchFamily="34" charset="-128"/>
                <a:cs typeface="Noto Sans PhagsPa" panose="020B0502040504020204" pitchFamily="34" charset="-128"/>
              </a:rPr>
              <a:t>VDDA prove</a:t>
            </a:r>
            <a:endParaRPr kumimoji="1" lang="ja-JP" altLang="en-US" sz="1400" b="1">
              <a:solidFill>
                <a:srgbClr val="FF0000"/>
              </a:solidFill>
              <a:latin typeface="Noto Sans PhagsPa" panose="020B0502040504020204" pitchFamily="34" charset="-128"/>
              <a:ea typeface="Noto Sans PhagsPa" panose="020B0502040504020204" pitchFamily="34" charset="-128"/>
              <a:cs typeface="Noto Sans PhagsPa" panose="020B0502040504020204" pitchFamily="34" charset="-128"/>
            </a:endParaRP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5597A126-1945-6D43-BA54-4299F343EA91}"/>
              </a:ext>
            </a:extLst>
          </p:cNvPr>
          <p:cNvSpPr txBox="1"/>
          <p:nvPr/>
        </p:nvSpPr>
        <p:spPr>
          <a:xfrm>
            <a:off x="6951848" y="1837152"/>
            <a:ext cx="10961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400" b="1" dirty="0">
                <a:solidFill>
                  <a:srgbClr val="FF0000"/>
                </a:solidFill>
                <a:latin typeface="Noto Sans PhagsPa" panose="020B0502040504020204" pitchFamily="34" charset="-128"/>
                <a:ea typeface="Noto Sans PhagsPa" panose="020B0502040504020204" pitchFamily="34" charset="-128"/>
                <a:cs typeface="Noto Sans PhagsPa" panose="020B0502040504020204" pitchFamily="34" charset="-128"/>
              </a:rPr>
              <a:t>Chip4</a:t>
            </a:r>
          </a:p>
          <a:p>
            <a:pPr algn="ctr"/>
            <a:r>
              <a:rPr lang="en-US" altLang="ja-JP" sz="1400" b="1" dirty="0">
                <a:solidFill>
                  <a:srgbClr val="FF0000"/>
                </a:solidFill>
                <a:latin typeface="Noto Sans PhagsPa" panose="020B0502040504020204" pitchFamily="34" charset="-128"/>
                <a:ea typeface="Noto Sans PhagsPa" panose="020B0502040504020204" pitchFamily="34" charset="-128"/>
                <a:cs typeface="Noto Sans PhagsPa" panose="020B0502040504020204" pitchFamily="34" charset="-128"/>
              </a:rPr>
              <a:t>VDDA prove</a:t>
            </a:r>
            <a:endParaRPr kumimoji="1" lang="ja-JP" altLang="en-US" sz="1400" b="1">
              <a:solidFill>
                <a:srgbClr val="FF0000"/>
              </a:solidFill>
              <a:latin typeface="Noto Sans PhagsPa" panose="020B0502040504020204" pitchFamily="34" charset="-128"/>
              <a:ea typeface="Noto Sans PhagsPa" panose="020B0502040504020204" pitchFamily="34" charset="-128"/>
              <a:cs typeface="Noto Sans PhagsPa" panose="020B0502040504020204" pitchFamily="34" charset="-128"/>
            </a:endParaRPr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B672CB67-F4B4-0B42-A974-AF81DF0F7B14}"/>
              </a:ext>
            </a:extLst>
          </p:cNvPr>
          <p:cNvSpPr/>
          <p:nvPr/>
        </p:nvSpPr>
        <p:spPr>
          <a:xfrm>
            <a:off x="3716002" y="2405872"/>
            <a:ext cx="398798" cy="7422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E9A47898-7F19-454D-A696-0694DF291AA4}"/>
              </a:ext>
            </a:extLst>
          </p:cNvPr>
          <p:cNvSpPr/>
          <p:nvPr/>
        </p:nvSpPr>
        <p:spPr>
          <a:xfrm>
            <a:off x="7848648" y="3394550"/>
            <a:ext cx="398798" cy="7422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7EA7AF26-9359-4A45-AD1E-E6EBCE19A3B5}"/>
              </a:ext>
            </a:extLst>
          </p:cNvPr>
          <p:cNvSpPr txBox="1"/>
          <p:nvPr/>
        </p:nvSpPr>
        <p:spPr>
          <a:xfrm>
            <a:off x="3649943" y="2623121"/>
            <a:ext cx="5309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400" b="1" dirty="0">
                <a:solidFill>
                  <a:srgbClr val="FF0000"/>
                </a:solidFill>
                <a:latin typeface="Noto Sans PhagsPa" panose="020B0502040504020204" pitchFamily="34" charset="-128"/>
                <a:ea typeface="Noto Sans PhagsPa" panose="020B0502040504020204" pitchFamily="34" charset="-128"/>
                <a:cs typeface="Noto Sans PhagsPa" panose="020B0502040504020204" pitchFamily="34" charset="-128"/>
              </a:rPr>
              <a:t>GND</a:t>
            </a:r>
            <a:endParaRPr kumimoji="1" lang="ja-JP" altLang="en-US" sz="1400" b="1">
              <a:solidFill>
                <a:srgbClr val="FF0000"/>
              </a:solidFill>
              <a:latin typeface="Noto Sans PhagsPa" panose="020B0502040504020204" pitchFamily="34" charset="-128"/>
              <a:ea typeface="Noto Sans PhagsPa" panose="020B0502040504020204" pitchFamily="34" charset="-128"/>
              <a:cs typeface="Noto Sans PhagsPa" panose="020B0502040504020204" pitchFamily="34" charset="-128"/>
            </a:endParaRPr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CC2FCF49-A4DA-E542-88D5-9DEC5FF3C355}"/>
              </a:ext>
            </a:extLst>
          </p:cNvPr>
          <p:cNvSpPr txBox="1"/>
          <p:nvPr/>
        </p:nvSpPr>
        <p:spPr>
          <a:xfrm>
            <a:off x="7795652" y="3629184"/>
            <a:ext cx="5309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400" b="1" dirty="0">
                <a:solidFill>
                  <a:srgbClr val="FF0000"/>
                </a:solidFill>
                <a:latin typeface="Noto Sans PhagsPa" panose="020B0502040504020204" pitchFamily="34" charset="-128"/>
                <a:ea typeface="Noto Sans PhagsPa" panose="020B0502040504020204" pitchFamily="34" charset="-128"/>
                <a:cs typeface="Noto Sans PhagsPa" panose="020B0502040504020204" pitchFamily="34" charset="-128"/>
              </a:rPr>
              <a:t>GND</a:t>
            </a:r>
            <a:endParaRPr kumimoji="1" lang="ja-JP" altLang="en-US" sz="1400" b="1">
              <a:solidFill>
                <a:srgbClr val="FF0000"/>
              </a:solidFill>
              <a:latin typeface="Noto Sans PhagsPa" panose="020B0502040504020204" pitchFamily="34" charset="-128"/>
              <a:ea typeface="Noto Sans PhagsPa" panose="020B0502040504020204" pitchFamily="34" charset="-128"/>
              <a:cs typeface="Noto Sans PhagsPa" panose="020B0502040504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40834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9" name="Picture 1" descr="page45image137460144">
            <a:extLst>
              <a:ext uri="{FF2B5EF4-FFF2-40B4-BE49-F238E27FC236}">
                <a16:creationId xmlns:a16="http://schemas.microsoft.com/office/drawing/2014/main" id="{E3D05492-D480-7547-9772-365BF8CFE2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724400" cy="309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" name="Picture 1" descr="page80image42043216">
            <a:extLst>
              <a:ext uri="{FF2B5EF4-FFF2-40B4-BE49-F238E27FC236}">
                <a16:creationId xmlns:a16="http://schemas.microsoft.com/office/drawing/2014/main" id="{E24BD54A-EC2C-4643-9217-F0CB582936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9487" y="1671637"/>
            <a:ext cx="1752600" cy="316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5512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6232</TotalTime>
  <Words>29</Words>
  <Application>Microsoft Macintosh PowerPoint</Application>
  <PresentationFormat>ワイド画面</PresentationFormat>
  <Paragraphs>19</Paragraphs>
  <Slides>9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9</vt:i4>
      </vt:variant>
    </vt:vector>
  </HeadingPairs>
  <TitlesOfParts>
    <vt:vector size="15" baseType="lpstr">
      <vt:lpstr>Noto Sans PhagsPa</vt:lpstr>
      <vt:lpstr>游ゴシック</vt:lpstr>
      <vt:lpstr>游ゴシック Light</vt:lpstr>
      <vt:lpstr>Arial</vt:lpstr>
      <vt:lpstr>Cambria Math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木下 怜士</dc:creator>
  <cp:lastModifiedBy>木下 怜士</cp:lastModifiedBy>
  <cp:revision>28</cp:revision>
  <dcterms:created xsi:type="dcterms:W3CDTF">2021-11-26T08:15:15Z</dcterms:created>
  <dcterms:modified xsi:type="dcterms:W3CDTF">2021-12-18T08:06:11Z</dcterms:modified>
</cp:coreProperties>
</file>